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9/13/2018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9/13/2018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9/13/2018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9/13/2018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9/13/2018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9/13/2018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9/13/2018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9/13/2018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Elements Review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375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texture photograph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80741"/>
            <a:ext cx="4572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Image result for texture photography"/>
          <p:cNvSpPr>
            <a:spLocks noChangeAspect="1" noChangeArrowheads="1"/>
          </p:cNvSpPr>
          <p:nvPr/>
        </p:nvSpPr>
        <p:spPr bwMode="auto">
          <a:xfrm>
            <a:off x="6314637" y="185324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Image result for texture photograph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Image result for texture photograph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0945"/>
            <a:ext cx="5581650" cy="372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texture photograph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830" y="3815220"/>
            <a:ext cx="4564169" cy="3042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texture photograph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024" y="-1377231"/>
            <a:ext cx="373736" cy="210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 result for texture photograph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9181" y="2167912"/>
            <a:ext cx="2487968" cy="1647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Image result for texture photograph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7" y="4959117"/>
            <a:ext cx="2838859" cy="1898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Image result for texture photography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929" y="4176994"/>
            <a:ext cx="2716751" cy="2904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8268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6" name="Picture 4" descr="Image result for shape photograph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8882" y="0"/>
            <a:ext cx="4183117" cy="2784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shape photograph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959" y="77458"/>
            <a:ext cx="4759105" cy="3182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Image result for shape photograph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5" y="3888828"/>
            <a:ext cx="2323117" cy="2855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Image result for shape photograph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006" y="5247901"/>
            <a:ext cx="2517366" cy="1676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Image result for shape photograph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303" y="-3440"/>
            <a:ext cx="5131949" cy="5117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https://photographyicon.com/wp-content/uploads/2011/06/exampple-of-a-triangle-shape-in-photography-small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028" y="5188652"/>
            <a:ext cx="1250731" cy="1657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https://photographyicon.com/wp-content/uploads/2011/06/37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209" y="-54267"/>
            <a:ext cx="4238146" cy="3554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https://photographyicon.com/wp-content/uploads/2011/06/38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0252" y="3979130"/>
            <a:ext cx="4192917" cy="2878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4" name="Picture 22" descr="Image result for shape photography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773" y="1220205"/>
            <a:ext cx="2780253" cy="1563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2140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2" name="Picture 4" descr="Image result for value photograph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535" y="24448"/>
            <a:ext cx="3048000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value photograph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992" y="0"/>
            <a:ext cx="4624551" cy="346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mage result for value photograph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462" y="3445640"/>
            <a:ext cx="5118538" cy="3412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Image result for value photograph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0" y="2160570"/>
            <a:ext cx="7057907" cy="4697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149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Image result for space photography ele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083" y="-100704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space photography elem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116" y="935550"/>
            <a:ext cx="3698328" cy="2773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 result for space photography eleme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530" y="3825540"/>
            <a:ext cx="4540469" cy="3042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Image result for space photography elemen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778" y="3709296"/>
            <a:ext cx="3108361" cy="3108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Image result for space photography elemen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95" y="1727077"/>
            <a:ext cx="2978292" cy="1982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Image result for space photography elemen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72902"/>
            <a:ext cx="4559778" cy="3044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6280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Image result for line photograph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6332"/>
            <a:ext cx="5715000" cy="412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line photograph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517" y="36103"/>
            <a:ext cx="4427483" cy="3320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Image result for line photograph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837" y="3050769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Image result for line photograph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643" y="1853248"/>
            <a:ext cx="6590342" cy="492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59838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105</TotalTime>
  <Words>7</Words>
  <Application>Microsoft Office PowerPoint</Application>
  <PresentationFormat>Widescreen</PresentationFormat>
  <Paragraphs>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Wingdings 3</vt:lpstr>
      <vt:lpstr>Ion</vt:lpstr>
      <vt:lpstr>Elements Review</vt:lpstr>
      <vt:lpstr>Texture</vt:lpstr>
      <vt:lpstr>Shape</vt:lpstr>
      <vt:lpstr>Value</vt:lpstr>
      <vt:lpstr>Space</vt:lpstr>
      <vt:lpstr>Line</vt:lpstr>
    </vt:vector>
  </TitlesOfParts>
  <Company>Oceanside Unified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Elements Review</dc:title>
  <dc:creator>Heather Russ</dc:creator>
  <cp:lastModifiedBy>Heather Russ</cp:lastModifiedBy>
  <cp:revision>3</cp:revision>
  <dcterms:created xsi:type="dcterms:W3CDTF">2018-09-13T17:20:12Z</dcterms:created>
  <dcterms:modified xsi:type="dcterms:W3CDTF">2018-09-13T19:05:25Z</dcterms:modified>
</cp:coreProperties>
</file>