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Russ" initials="HR" lastIdx="1" clrIdx="0">
    <p:extLst>
      <p:ext uri="{19B8F6BF-5375-455C-9EA6-DF929625EA0E}">
        <p15:presenceInfo xmlns:p15="http://schemas.microsoft.com/office/powerpoint/2012/main" userId="S-1-5-21-1960852982-2133736036-313593124-113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6T06:40:42.565" idx="1">
    <p:pos x="6247" y="47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Themed Montage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r>
              <a:rPr lang="en-US" dirty="0" smtClean="0"/>
              <a:t>Learn Free transform, Layers, and move tool in PS</a:t>
            </a:r>
          </a:p>
          <a:p>
            <a:r>
              <a:rPr lang="en-US" dirty="0" smtClean="0"/>
              <a:t>Find 15 photos within a theme and create a montage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405" y="747132"/>
            <a:ext cx="1184962" cy="93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6300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98" y="2430966"/>
            <a:ext cx="4427034" cy="4427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32" y="-12700"/>
            <a:ext cx="4294768" cy="4294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46088"/>
            <a:ext cx="333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Diego Monroy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4507" y="1550020"/>
            <a:ext cx="323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Mia Donnelly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9171" y="4505093"/>
            <a:ext cx="352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Moriah Clarke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8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05093" cy="45050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17" y="2862871"/>
            <a:ext cx="3995129" cy="3995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46" y="0"/>
            <a:ext cx="3691054" cy="3691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420" y="4672361"/>
            <a:ext cx="36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Nick </a:t>
            </a:r>
            <a:r>
              <a:rPr lang="en-US" dirty="0" err="1" smtClean="0"/>
              <a:t>Korytko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605" y="2316511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Sydney </a:t>
            </a:r>
            <a:r>
              <a:rPr lang="en-US" dirty="0" err="1" smtClean="0"/>
              <a:t>Puccetti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20254" y="3691054"/>
            <a:ext cx="30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Tanner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15+ photos from google, using Search tools: SIZE=LARGE</a:t>
            </a:r>
          </a:p>
          <a:p>
            <a:r>
              <a:rPr lang="en-US" dirty="0" smtClean="0"/>
              <a:t>Click view image, DO NOT SAVE FROM GOOGLE IMAGE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61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Themed Montage</vt:lpstr>
      <vt:lpstr>PowerPoint Presentation</vt:lpstr>
      <vt:lpstr>PowerPoint Presentation</vt:lpstr>
      <vt:lpstr>PowerPoint Presentation</vt:lpstr>
      <vt:lpstr>Steps: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Themed Montage</dc:title>
  <dc:creator>Heather Russ</dc:creator>
  <cp:lastModifiedBy>Heather Russ</cp:lastModifiedBy>
  <cp:revision>3</cp:revision>
  <dcterms:created xsi:type="dcterms:W3CDTF">2016-08-26T13:36:14Z</dcterms:created>
  <dcterms:modified xsi:type="dcterms:W3CDTF">2016-08-26T14:18:09Z</dcterms:modified>
</cp:coreProperties>
</file>