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Principles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pattern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802"/>
            <a:ext cx="5715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attern pho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3" y="4877335"/>
            <a:ext cx="2992067" cy="198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ttern phot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-82245"/>
            <a:ext cx="6477000" cy="432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attern photogra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60" y="4833952"/>
            <a:ext cx="2698729" cy="202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attern photograph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681" y="4241152"/>
            <a:ext cx="3407354" cy="26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ontrast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54292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ontrast pho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52" y="3045026"/>
            <a:ext cx="4542432" cy="45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ontrast phot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68" y="0"/>
            <a:ext cx="3113382" cy="207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ontrast photogra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7877"/>
            <a:ext cx="3759437" cy="24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Image result for contrast phot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Image result for contrast photograph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36" y="2073992"/>
            <a:ext cx="3003257" cy="455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contrast photograph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909848"/>
            <a:ext cx="2948152" cy="29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movement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ovement pho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145"/>
            <a:ext cx="5186855" cy="518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movement phot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39" y="-1"/>
            <a:ext cx="2504761" cy="167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movement photogra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24" y="3835699"/>
            <a:ext cx="6274676" cy="302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rule of thirds in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2773"/>
            <a:ext cx="5780690" cy="386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rule of thirds in pho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325" y="0"/>
            <a:ext cx="2786675" cy="18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emphasis in phot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37" y="0"/>
            <a:ext cx="3643587" cy="273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emphasis in photogra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91" y="2731799"/>
            <a:ext cx="4582510" cy="41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emphasis in photograph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76" y="4951528"/>
            <a:ext cx="2858815" cy="190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2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unity in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0"/>
            <a:ext cx="48101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unity in pho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8" y="1223279"/>
            <a:ext cx="5909184" cy="39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unity in phot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78" y="3196369"/>
            <a:ext cx="5507421" cy="36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unity in photogra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4306"/>
            <a:ext cx="2259724" cy="166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4370</TotalTime>
  <Words>7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Principles Review</vt:lpstr>
      <vt:lpstr>Pattern</vt:lpstr>
      <vt:lpstr>Contrast</vt:lpstr>
      <vt:lpstr>Movement </vt:lpstr>
      <vt:lpstr>Emphasis</vt:lpstr>
      <vt:lpstr>Unity</vt:lpstr>
    </vt:vector>
  </TitlesOfParts>
  <Company>Oceanside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Review</dc:title>
  <dc:creator>Heather Russ</dc:creator>
  <cp:lastModifiedBy>Heather Russ</cp:lastModifiedBy>
  <cp:revision>3</cp:revision>
  <dcterms:created xsi:type="dcterms:W3CDTF">2018-09-21T19:07:48Z</dcterms:created>
  <dcterms:modified xsi:type="dcterms:W3CDTF">2018-09-24T19:58:31Z</dcterms:modified>
</cp:coreProperties>
</file>