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77" autoAdjust="0"/>
    <p:restoredTop sz="94660"/>
  </p:normalViewPr>
  <p:slideViewPr>
    <p:cSldViewPr snapToGrid="0">
      <p:cViewPr varScale="1">
        <p:scale>
          <a:sx n="75" d="100"/>
          <a:sy n="75" d="100"/>
        </p:scale>
        <p:origin x="16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10/5/2016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10/5/2016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10/5/2016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10/5/2016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10/5/2016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10/5/2016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10/5/2016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10/5/2016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Shutter Speed</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1045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Shutter Speed</a:t>
            </a:r>
            <a:endParaRPr lang="en-US" dirty="0"/>
          </a:p>
        </p:txBody>
      </p:sp>
      <p:sp>
        <p:nvSpPr>
          <p:cNvPr id="3" name="Content Placeholder 2"/>
          <p:cNvSpPr>
            <a:spLocks noGrp="1"/>
          </p:cNvSpPr>
          <p:nvPr>
            <p:ph idx="1"/>
          </p:nvPr>
        </p:nvSpPr>
        <p:spPr>
          <a:xfrm>
            <a:off x="1104293" y="2043587"/>
            <a:ext cx="8946541" cy="4195481"/>
          </a:xfrm>
        </p:spPr>
        <p:txBody>
          <a:bodyPr/>
          <a:lstStyle/>
          <a:p>
            <a:r>
              <a:rPr lang="en-US" dirty="0" smtClean="0"/>
              <a:t>What you can do with shutter speed is freeze motion with a fast shutter speed or capture movement with a slow shutter speed.</a:t>
            </a:r>
            <a:endParaRPr lang="en-US" dirty="0"/>
          </a:p>
        </p:txBody>
      </p:sp>
      <p:pic>
        <p:nvPicPr>
          <p:cNvPr id="5122" name="Picture 2" descr="http://1.bp.blogspot.com/-mNip1qyybDU/UIb9yIZ7weI/AAAAAAAAAKg/syIGLoaYmjY/s1600/shutter-spe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7558" y="2857499"/>
            <a:ext cx="5334000" cy="4000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0363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Shutter Speed	</a:t>
            </a:r>
            <a:endParaRPr lang="en-US" dirty="0"/>
          </a:p>
        </p:txBody>
      </p:sp>
      <p:sp>
        <p:nvSpPr>
          <p:cNvPr id="3" name="Content Placeholder 2"/>
          <p:cNvSpPr>
            <a:spLocks noGrp="1"/>
          </p:cNvSpPr>
          <p:nvPr>
            <p:ph idx="1"/>
          </p:nvPr>
        </p:nvSpPr>
        <p:spPr/>
        <p:txBody>
          <a:bodyPr>
            <a:normAutofit/>
          </a:bodyPr>
          <a:lstStyle/>
          <a:p>
            <a:r>
              <a:rPr lang="en-US" sz="2400" dirty="0" smtClean="0"/>
              <a:t>Slow shutter speed, slows motion</a:t>
            </a:r>
          </a:p>
          <a:p>
            <a:r>
              <a:rPr lang="en-US" sz="2400" dirty="0" smtClean="0"/>
              <a:t>Fast shutter speed, takes the image almost instantly as in frozen in time.</a:t>
            </a:r>
          </a:p>
          <a:p>
            <a:r>
              <a:rPr lang="en-US" sz="2400" dirty="0" smtClean="0"/>
              <a:t>Use slow shutter speeds of at least 10 second or more for night shots of cities, buildings and streets, etc.</a:t>
            </a:r>
          </a:p>
          <a:p>
            <a:r>
              <a:rPr lang="en-US" sz="2400" dirty="0" smtClean="0"/>
              <a:t>When using a slow shutter speed its also a good idea to use a tripod and remote shutter release to avoid camera shake</a:t>
            </a:r>
            <a:endParaRPr lang="en-US" sz="2400" dirty="0"/>
          </a:p>
        </p:txBody>
      </p:sp>
    </p:spTree>
    <p:extLst>
      <p:ext uri="{BB962C8B-B14F-4D97-AF65-F5344CB8AC3E}">
        <p14:creationId xmlns:p14="http://schemas.microsoft.com/office/powerpoint/2010/main" val="3477106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1"/>
          </p:nvPr>
        </p:nvSpPr>
        <p:spPr>
          <a:xfrm>
            <a:off x="1104293" y="2052918"/>
            <a:ext cx="8946541" cy="4195481"/>
          </a:xfrm>
        </p:spPr>
        <p:txBody>
          <a:bodyPr>
            <a:normAutofit/>
          </a:bodyPr>
          <a:lstStyle/>
          <a:p>
            <a:pPr marL="0" indent="0">
              <a:buNone/>
            </a:pPr>
            <a:r>
              <a:rPr lang="en-US" dirty="0" smtClean="0"/>
              <a:t>We are now using MANUAL settings on the camera.  </a:t>
            </a:r>
            <a:r>
              <a:rPr lang="en-US" dirty="0" err="1" smtClean="0"/>
              <a:t>Everytime</a:t>
            </a:r>
            <a:r>
              <a:rPr lang="en-US" dirty="0" smtClean="0"/>
              <a:t> you pick up the camera to shoot you think about:</a:t>
            </a:r>
          </a:p>
          <a:p>
            <a:pPr lvl="1"/>
            <a:r>
              <a:rPr lang="en-US" dirty="0" smtClean="0"/>
              <a:t>Aperture</a:t>
            </a:r>
          </a:p>
          <a:p>
            <a:pPr lvl="1"/>
            <a:r>
              <a:rPr lang="en-US" dirty="0" smtClean="0"/>
              <a:t>Shutter Speed</a:t>
            </a:r>
          </a:p>
          <a:p>
            <a:pPr lvl="1"/>
            <a:r>
              <a:rPr lang="en-US" dirty="0" smtClean="0"/>
              <a:t>White </a:t>
            </a:r>
            <a:r>
              <a:rPr lang="en-US" dirty="0" err="1" smtClean="0"/>
              <a:t>Balace</a:t>
            </a:r>
            <a:endParaRPr lang="en-US" dirty="0" smtClean="0"/>
          </a:p>
          <a:p>
            <a:pPr marL="457200" lvl="1" indent="0">
              <a:buNone/>
            </a:pPr>
            <a:endParaRPr lang="en-US" dirty="0"/>
          </a:p>
          <a:p>
            <a:pPr marL="457200" lvl="1" indent="0">
              <a:buNone/>
            </a:pPr>
            <a:r>
              <a:rPr lang="en-US" dirty="0" smtClean="0"/>
              <a:t>To start off figuring out how to adjust and play with all of your settings at the same time, our first shutter speed assignment will be fairly simple:</a:t>
            </a:r>
          </a:p>
          <a:p>
            <a:pPr marL="457200" lvl="1" indent="0">
              <a:buNone/>
            </a:pPr>
            <a:endParaRPr lang="en-US" dirty="0"/>
          </a:p>
          <a:p>
            <a:pPr marL="457200" lvl="1" indent="0">
              <a:buNone/>
            </a:pPr>
            <a:r>
              <a:rPr lang="en-US" dirty="0" smtClean="0"/>
              <a:t>-3 slow SP, 3 fast SP studio pictures</a:t>
            </a:r>
            <a:endParaRPr lang="en-US" dirty="0"/>
          </a:p>
          <a:p>
            <a:pPr lvl="1"/>
            <a:endParaRPr lang="en-US" dirty="0" smtClean="0"/>
          </a:p>
        </p:txBody>
      </p:sp>
    </p:spTree>
    <p:extLst>
      <p:ext uri="{BB962C8B-B14F-4D97-AF65-F5344CB8AC3E}">
        <p14:creationId xmlns:p14="http://schemas.microsoft.com/office/powerpoint/2010/main" val="1934304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http://www.labrisaphotography.com/wp-content/uploads/2013/12/52WoA_8_Sarah-1200x9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12553" cy="459960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inventorspot.com/files/blog1/Windflower-05237-nev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553" y="0"/>
            <a:ext cx="6172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s-media-cache-ak0.pinimg.com/736x/1f/a5/15/1fa515b3be230a7e16ec1e7d2620d96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4503" y="2715208"/>
            <a:ext cx="5810250" cy="409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5278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Halloween</a:t>
            </a:r>
            <a:endParaRPr lang="en-US" dirty="0"/>
          </a:p>
        </p:txBody>
      </p:sp>
      <p:sp>
        <p:nvSpPr>
          <p:cNvPr id="3" name="Content Placeholder 2"/>
          <p:cNvSpPr>
            <a:spLocks noGrp="1"/>
          </p:cNvSpPr>
          <p:nvPr>
            <p:ph idx="1"/>
          </p:nvPr>
        </p:nvSpPr>
        <p:spPr/>
        <p:txBody>
          <a:bodyPr/>
          <a:lstStyle/>
          <a:p>
            <a:r>
              <a:rPr lang="en-US" dirty="0" smtClean="0"/>
              <a:t>3 ghost</a:t>
            </a:r>
            <a:endParaRPr lang="en-US" dirty="0"/>
          </a:p>
        </p:txBody>
      </p:sp>
      <p:pic>
        <p:nvPicPr>
          <p:cNvPr id="7172" name="Picture 4" descr="http://programming4.us/image/122012/16/919421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9850" y="0"/>
            <a:ext cx="5772150" cy="367665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dslrblog.com/wp-content/uploads/01-griffith-observatory-engagement-session-photography.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2523" y="3638194"/>
            <a:ext cx="4839478" cy="3228216"/>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www.popphoto.com/sites/popphoto.com/files/import/2012/files/_images/201204/april12creativeth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189" y="3430494"/>
            <a:ext cx="2729586" cy="3414083"/>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s://s-media-cache-ak0.pinimg.com/236x/21/32/35/2132358c7f1daeb3c3a72d5d382e5ad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1232" y="-58607"/>
            <a:ext cx="1790700"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629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work manually</a:t>
            </a:r>
            <a:endParaRPr lang="en-US" dirty="0"/>
          </a:p>
        </p:txBody>
      </p:sp>
      <p:sp>
        <p:nvSpPr>
          <p:cNvPr id="3" name="Content Placeholder 2"/>
          <p:cNvSpPr>
            <a:spLocks noGrp="1"/>
          </p:cNvSpPr>
          <p:nvPr>
            <p:ph idx="1"/>
          </p:nvPr>
        </p:nvSpPr>
        <p:spPr/>
        <p:txBody>
          <a:bodyPr/>
          <a:lstStyle/>
          <a:p>
            <a:r>
              <a:rPr lang="en-US" dirty="0" smtClean="0"/>
              <a:t>Fast Shutter Speed = Less Light (compensate –F number)</a:t>
            </a:r>
          </a:p>
          <a:p>
            <a:r>
              <a:rPr lang="en-US" dirty="0" smtClean="0"/>
              <a:t>Slow Shutter Speed = More Light (Compensate + F number</a:t>
            </a:r>
            <a:endParaRPr lang="en-US" dirty="0"/>
          </a:p>
        </p:txBody>
      </p:sp>
    </p:spTree>
    <p:extLst>
      <p:ext uri="{BB962C8B-B14F-4D97-AF65-F5344CB8AC3E}">
        <p14:creationId xmlns:p14="http://schemas.microsoft.com/office/powerpoint/2010/main" val="741883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583934" cy="4195762"/>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2857" y="0"/>
            <a:ext cx="4569143" cy="6858000"/>
          </a:xfrm>
          <a:prstGeom prst="rect">
            <a:avLst/>
          </a:prstGeom>
        </p:spPr>
      </p:pic>
    </p:spTree>
    <p:extLst>
      <p:ext uri="{BB962C8B-B14F-4D97-AF65-F5344CB8AC3E}">
        <p14:creationId xmlns:p14="http://schemas.microsoft.com/office/powerpoint/2010/main" val="26582435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296505" cy="419576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7128" y="0"/>
            <a:ext cx="5944872" cy="398306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8472" y="3983064"/>
            <a:ext cx="4365758" cy="2909182"/>
          </a:xfrm>
          <a:prstGeom prst="rect">
            <a:avLst/>
          </a:prstGeom>
        </p:spPr>
      </p:pic>
    </p:spTree>
    <p:extLst>
      <p:ext uri="{BB962C8B-B14F-4D97-AF65-F5344CB8AC3E}">
        <p14:creationId xmlns:p14="http://schemas.microsoft.com/office/powerpoint/2010/main" val="3011667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Shutter Speed</a:t>
            </a:r>
            <a:endParaRPr lang="en-US" dirty="0"/>
          </a:p>
        </p:txBody>
      </p:sp>
      <p:sp>
        <p:nvSpPr>
          <p:cNvPr id="3" name="Content Placeholder 2"/>
          <p:cNvSpPr>
            <a:spLocks noGrp="1"/>
          </p:cNvSpPr>
          <p:nvPr>
            <p:ph idx="1"/>
          </p:nvPr>
        </p:nvSpPr>
        <p:spPr/>
        <p:txBody>
          <a:bodyPr>
            <a:normAutofit/>
          </a:bodyPr>
          <a:lstStyle/>
          <a:p>
            <a:r>
              <a:rPr lang="en-US" sz="3600" dirty="0" smtClean="0"/>
              <a:t>How long the sensor/film in the camera is being exposed to light</a:t>
            </a:r>
          </a:p>
          <a:p>
            <a:r>
              <a:rPr lang="en-US" sz="3600" dirty="0" smtClean="0"/>
              <a:t>Shutter speed allows light to reach the cameras image sensor</a:t>
            </a:r>
          </a:p>
          <a:p>
            <a:r>
              <a:rPr lang="en-US" sz="3600" dirty="0" smtClean="0"/>
              <a:t>How long the shutter stays open depends on how much light there is</a:t>
            </a:r>
            <a:endParaRPr lang="en-US" sz="3600" dirty="0"/>
          </a:p>
        </p:txBody>
      </p:sp>
    </p:spTree>
    <p:extLst>
      <p:ext uri="{BB962C8B-B14F-4D97-AF65-F5344CB8AC3E}">
        <p14:creationId xmlns:p14="http://schemas.microsoft.com/office/powerpoint/2010/main" val="2949814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Shutter</a:t>
            </a:r>
            <a:endParaRPr lang="en-US" dirty="0"/>
          </a:p>
        </p:txBody>
      </p:sp>
      <p:sp>
        <p:nvSpPr>
          <p:cNvPr id="3" name="Content Placeholder 2"/>
          <p:cNvSpPr>
            <a:spLocks noGrp="1"/>
          </p:cNvSpPr>
          <p:nvPr>
            <p:ph idx="1"/>
          </p:nvPr>
        </p:nvSpPr>
        <p:spPr/>
        <p:txBody>
          <a:bodyPr>
            <a:normAutofit/>
          </a:bodyPr>
          <a:lstStyle/>
          <a:p>
            <a:r>
              <a:rPr lang="en-US" sz="3200" dirty="0" smtClean="0"/>
              <a:t>The shutter blocks all light from reaching the image sensor until you press the button.  Then it quickly opens and closes, giving the image sensor a brief flash of light.</a:t>
            </a:r>
            <a:endParaRPr lang="en-US" sz="3200" dirty="0"/>
          </a:p>
        </p:txBody>
      </p:sp>
      <p:pic>
        <p:nvPicPr>
          <p:cNvPr id="1026" name="Picture 2" descr="https://i.ytimg.com/vi/ptfSW4eW25g/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4759" y="4058633"/>
            <a:ext cx="4976652" cy="2799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442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Shutter Speed</a:t>
            </a:r>
            <a:endParaRPr lang="en-US" dirty="0"/>
          </a:p>
        </p:txBody>
      </p:sp>
      <p:sp>
        <p:nvSpPr>
          <p:cNvPr id="3" name="Content Placeholder 2"/>
          <p:cNvSpPr>
            <a:spLocks noGrp="1"/>
          </p:cNvSpPr>
          <p:nvPr>
            <p:ph idx="1"/>
          </p:nvPr>
        </p:nvSpPr>
        <p:spPr/>
        <p:txBody>
          <a:bodyPr>
            <a:normAutofit/>
          </a:bodyPr>
          <a:lstStyle/>
          <a:p>
            <a:r>
              <a:rPr lang="en-US" sz="3200" dirty="0" smtClean="0"/>
              <a:t>Shutter Speed is measured in second and looks like 1/500, 1/250, ½ or 1 as in one second etc.</a:t>
            </a:r>
          </a:p>
          <a:p>
            <a:r>
              <a:rPr lang="en-US" sz="3200" dirty="0" smtClean="0"/>
              <a:t>It can range anywhere from 1/8000 to B for bulb</a:t>
            </a:r>
          </a:p>
          <a:p>
            <a:r>
              <a:rPr lang="en-US" sz="3200" dirty="0" smtClean="0"/>
              <a:t>Bulb keeps the shutter open for as long as the shutter button is pressed down</a:t>
            </a:r>
            <a:endParaRPr lang="en-US" sz="3200" dirty="0"/>
          </a:p>
        </p:txBody>
      </p:sp>
    </p:spTree>
    <p:extLst>
      <p:ext uri="{BB962C8B-B14F-4D97-AF65-F5344CB8AC3E}">
        <p14:creationId xmlns:p14="http://schemas.microsoft.com/office/powerpoint/2010/main" val="486424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Shutter Speed</a:t>
            </a:r>
            <a:endParaRPr lang="en-US" dirty="0"/>
          </a:p>
        </p:txBody>
      </p:sp>
      <p:sp>
        <p:nvSpPr>
          <p:cNvPr id="3" name="Content Placeholder 2"/>
          <p:cNvSpPr>
            <a:spLocks noGrp="1"/>
          </p:cNvSpPr>
          <p:nvPr>
            <p:ph idx="1"/>
          </p:nvPr>
        </p:nvSpPr>
        <p:spPr/>
        <p:txBody>
          <a:bodyPr/>
          <a:lstStyle/>
          <a:p>
            <a:r>
              <a:rPr lang="en-US" dirty="0" smtClean="0"/>
              <a:t>For pictures with the same aperture setting, if the shutter is open too long, the picture will be too bright, and if its not open long enough, the scene will be too dark.  Therefore, you control the overall exposure (lightness and darkness) of the scene with both the aperture and shutter speed control.</a:t>
            </a:r>
            <a:endParaRPr lang="en-US" dirty="0"/>
          </a:p>
        </p:txBody>
      </p:sp>
      <p:pic>
        <p:nvPicPr>
          <p:cNvPr id="2052" name="Picture 4" descr="http://static.bhphotovideo.com/explora/explora/sites/default/files/speedvalue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5869" y="3382530"/>
            <a:ext cx="4546343" cy="3532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787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shutter speed to use</a:t>
            </a:r>
            <a:endParaRPr lang="en-US" dirty="0"/>
          </a:p>
        </p:txBody>
      </p:sp>
      <p:sp>
        <p:nvSpPr>
          <p:cNvPr id="3" name="Content Placeholder 2"/>
          <p:cNvSpPr>
            <a:spLocks noGrp="1"/>
          </p:cNvSpPr>
          <p:nvPr>
            <p:ph idx="1"/>
          </p:nvPr>
        </p:nvSpPr>
        <p:spPr/>
        <p:txBody>
          <a:bodyPr>
            <a:normAutofit/>
          </a:bodyPr>
          <a:lstStyle/>
          <a:p>
            <a:r>
              <a:rPr lang="en-US" sz="4000" dirty="0" smtClean="0"/>
              <a:t>If you want to take a photograph of water frozen in action with every little bead in focus, then you would choose a fast shutter speed like 1/500 of a second.</a:t>
            </a:r>
            <a:endParaRPr lang="en-US" sz="4000" dirty="0"/>
          </a:p>
        </p:txBody>
      </p:sp>
    </p:spTree>
    <p:extLst>
      <p:ext uri="{BB962C8B-B14F-4D97-AF65-F5344CB8AC3E}">
        <p14:creationId xmlns:p14="http://schemas.microsoft.com/office/powerpoint/2010/main" val="1645431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Shutter speed 1/125</a:t>
            </a:r>
            <a:endParaRPr lang="en-US" dirty="0"/>
          </a:p>
        </p:txBody>
      </p:sp>
      <p:sp>
        <p:nvSpPr>
          <p:cNvPr id="3" name="Content Placeholder 2"/>
          <p:cNvSpPr>
            <a:spLocks noGrp="1"/>
          </p:cNvSpPr>
          <p:nvPr>
            <p:ph idx="1"/>
          </p:nvPr>
        </p:nvSpPr>
        <p:spPr/>
        <p:txBody>
          <a:bodyPr/>
          <a:lstStyle/>
          <a:p>
            <a:endParaRPr lang="en-US"/>
          </a:p>
        </p:txBody>
      </p:sp>
      <p:pic>
        <p:nvPicPr>
          <p:cNvPr id="3074" name="Picture 2" descr="http://www.adorama.com/alc_images/article8547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10" y="1482790"/>
            <a:ext cx="7611481" cy="522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544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Blurred Movement</a:t>
            </a:r>
            <a:endParaRPr lang="en-US" dirty="0"/>
          </a:p>
        </p:txBody>
      </p:sp>
      <p:sp>
        <p:nvSpPr>
          <p:cNvPr id="3" name="Content Placeholder 2"/>
          <p:cNvSpPr>
            <a:spLocks noGrp="1"/>
          </p:cNvSpPr>
          <p:nvPr>
            <p:ph idx="1"/>
          </p:nvPr>
        </p:nvSpPr>
        <p:spPr/>
        <p:txBody>
          <a:bodyPr>
            <a:noAutofit/>
          </a:bodyPr>
          <a:lstStyle/>
          <a:p>
            <a:r>
              <a:rPr lang="en-US" sz="3600" dirty="0" smtClean="0"/>
              <a:t>If you want to blur running water, then you would need to use a slower shutter speed like ¼ of a second</a:t>
            </a:r>
          </a:p>
          <a:p>
            <a:r>
              <a:rPr lang="en-US" sz="3600" dirty="0" smtClean="0"/>
              <a:t>Often when you use a slow shutter speed, you will also need a tripod to help avoid camera shake</a:t>
            </a:r>
            <a:endParaRPr lang="en-US" sz="3600" dirty="0"/>
          </a:p>
        </p:txBody>
      </p:sp>
    </p:spTree>
    <p:extLst>
      <p:ext uri="{BB962C8B-B14F-4D97-AF65-F5344CB8AC3E}">
        <p14:creationId xmlns:p14="http://schemas.microsoft.com/office/powerpoint/2010/main" val="2414606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Slow Shutter speed- </a:t>
            </a:r>
            <a:endParaRPr lang="en-US" dirty="0"/>
          </a:p>
        </p:txBody>
      </p:sp>
      <p:sp>
        <p:nvSpPr>
          <p:cNvPr id="3" name="Content Placeholder 2"/>
          <p:cNvSpPr>
            <a:spLocks noGrp="1"/>
          </p:cNvSpPr>
          <p:nvPr>
            <p:ph idx="1"/>
          </p:nvPr>
        </p:nvSpPr>
        <p:spPr/>
        <p:txBody>
          <a:bodyPr/>
          <a:lstStyle/>
          <a:p>
            <a:endParaRPr lang="en-US"/>
          </a:p>
        </p:txBody>
      </p:sp>
      <p:pic>
        <p:nvPicPr>
          <p:cNvPr id="4098" name="Picture 2" descr="http://blog.sigmaphoto.com/wp-content/uploads/2011/07/11-05-01-Buttermilk-Falls-Shutter-Speed-Tests-1-2s_1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258" y="1278293"/>
            <a:ext cx="7952726" cy="5280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1861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4796</TotalTime>
  <Words>471</Words>
  <Application>Microsoft Office PowerPoint</Application>
  <PresentationFormat>Widescreen</PresentationFormat>
  <Paragraphs>41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Century Gothic</vt:lpstr>
      <vt:lpstr>Wingdings 3</vt:lpstr>
      <vt:lpstr>Ion</vt:lpstr>
      <vt:lpstr>Shutter Speed</vt:lpstr>
      <vt:lpstr>Shutter Speed</vt:lpstr>
      <vt:lpstr>The Shutter</vt:lpstr>
      <vt:lpstr>Shutter Speed</vt:lpstr>
      <vt:lpstr>Shutter Speed</vt:lpstr>
      <vt:lpstr>What shutter speed to use</vt:lpstr>
      <vt:lpstr>Fast Shutter speed 1/125</vt:lpstr>
      <vt:lpstr>Blurred Movement</vt:lpstr>
      <vt:lpstr>Slow Shutter speed- </vt:lpstr>
      <vt:lpstr>Shutter Speed</vt:lpstr>
      <vt:lpstr>Shutter Speed </vt:lpstr>
      <vt:lpstr>Assignment:</vt:lpstr>
      <vt:lpstr>PowerPoint Presentation</vt:lpstr>
      <vt:lpstr>Halloween</vt:lpstr>
      <vt:lpstr>How to work manually</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Shutter Speed</dc:title>
  <dc:creator>Heather Russ</dc:creator>
  <cp:lastModifiedBy>Heather Russ</cp:lastModifiedBy>
  <cp:revision>8</cp:revision>
  <dcterms:created xsi:type="dcterms:W3CDTF">2016-01-19T14:44:51Z</dcterms:created>
  <dcterms:modified xsi:type="dcterms:W3CDTF">2016-10-06T20:12:16Z</dcterms:modified>
</cp:coreProperties>
</file>